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67E3-6AE4-4D8B-975F-43B8D2762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B47DA-A487-4B5C-8ABD-780F445EE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A9B3A-CA0C-4CFB-96E3-E0F311B8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D41D7-8E80-48E9-A815-270D3336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93E5A-FA16-4ECD-BE11-6B0FDD44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2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C2D1-1B78-4B05-963C-3DC3E16F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7587C-FC8F-4725-B510-EF8447681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7CB59-93DE-40B3-8DA2-35837B5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F2E5D-AE4E-444E-B905-5E2469B5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DB192-5E0D-467A-A57D-44381EB7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DFBD10-5B4A-44B2-A566-7AF8B5169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B8223-7020-41BD-8720-7F2475D0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A2DEE-7003-42F6-B9B8-1AC55E30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98E1C-E6A9-41BE-8454-CA5A8C2F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EAB4B-057B-4D7D-A61E-460A0F47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0FBE-CDF7-40E3-963B-8F6BD0F5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0AE1-4022-4683-B28C-9300738E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4496-804B-4726-9716-69CE19CBB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6F28-8ECF-4947-8E01-96C66695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FCD7-37BE-4F1B-9B7E-D9D6EFFC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7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8C72-5C8B-4178-BAFD-3DF662810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70913-2528-4587-9636-AF680BD9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26BA8-8C04-4C83-8DDE-6A645ED0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D7666-17C6-4C44-BF5E-856EDC15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C030C-F05C-48B2-8BC3-6DEFE3910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3885-C331-40C6-AFC3-A6ADDAB7B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18E52-A510-4488-88D6-99CED9790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7BF32-F465-4352-88DC-C0385B8B0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2F019-6E4A-425E-A985-A4CD5699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5407E-EFAA-494A-93CB-CCCAEC6F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8DDC-0592-4A45-8219-53C4B97A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2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E8E3-B948-4EEC-B7CA-2B4902A2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9FAD0-4BB8-437B-9EEB-2ABBE155A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4B855-5380-4381-8491-751455114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4D4BE-CA64-4A5D-93FE-F3C20787D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220A8-A33C-4871-9694-EFC2C64CA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AEB4-C4F1-4417-AB2D-188142F3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18D3C-F4EB-4E7D-AE60-4E2A03C9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0786C-CF0D-4BBA-902F-A4F8735C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2CE7-DAF2-447A-A493-486AB848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72656-36FD-488E-B17B-3774A8ED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B185A-BB90-4871-9FAA-395DA44C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7B2CF-2799-4E2E-AFFC-F9383DF5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1E777-98A7-4EFB-B96F-09E9EC3B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208E6-DCC9-42EC-A6A3-9E163B5C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EFBD7-D54C-412A-B23B-6DF66E28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6BF9-E052-47D5-958C-8546F564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7C71-9C57-4DA9-BB4F-0C4F3188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82DDB-4E3C-4374-BFC7-DDDC62BD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FBBD6-5C85-4F39-9B5E-BDDF667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4D624-57E9-4C9A-9174-23EF8A3A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2D9E1-805A-4EDB-9677-8CF76C14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02C4-2517-4B14-976C-4119A544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F9CC3-D7BF-4989-B096-4CC054888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A6C85-67E3-4D57-BC97-CB76DDF0A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06A58-46A9-4C59-851C-6015EB6C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E5481-FFBC-4AA9-AB41-1FBAE531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10E45-ED0E-4959-8CF0-7B862859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5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CF7A1-329E-4BEC-BA03-7120A0A72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6A0BB-6C74-4CE5-BC0A-C15ECC46F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11D5C-E70B-46BF-962D-A6552A449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EEF3-5A0A-417B-BFC3-C3612555CFF0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EC235-5356-483A-B5FF-A26B148FF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721C-C894-4485-9CF3-B0ADB3E63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5037-9BE2-449A-A575-8E73F3770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7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DkVx3p37U" TargetMode="External"/><Relationship Id="rId2" Type="http://schemas.openxmlformats.org/officeDocument/2006/relationships/hyperlink" Target="https://stankaelrabadi.wordpress.com/2017/12/30/%d0%b8%d1%81%d1%82%d0%be%d1%80%d0%b8%d1%98%d0%b0-%d1%98%d0%b5%d0%b7%d0%b8%d0%ba%d0%b0-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83C7-8B3D-4984-B5C8-343CB6011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РЕАЛИЗАЦИЈА ПРОЈЕКТА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98118-17BA-4F20-A223-7130027E4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Израда зборника текстова по угледу на српску средњовековну књижевност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1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296F-E018-4C0F-BDBE-2137A7A4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Зборник на ФБ страници школе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24BB64-FBC3-4A1C-B6A3-5A9A28BC2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974" y="1417983"/>
            <a:ext cx="5913558" cy="4758980"/>
          </a:xfrm>
        </p:spPr>
      </p:pic>
    </p:spTree>
    <p:extLst>
      <p:ext uri="{BB962C8B-B14F-4D97-AF65-F5344CB8AC3E}">
        <p14:creationId xmlns:p14="http://schemas.microsoft.com/office/powerpoint/2010/main" val="268656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D982-ABEA-4063-898B-3EF126CD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Уводно предавање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01FC0-14A9-4579-8916-67FF72CC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Систематизација знања из историје</a:t>
            </a:r>
          </a:p>
          <a:p>
            <a:pPr marL="0" indent="0">
              <a:buNone/>
            </a:pPr>
            <a:r>
              <a:rPr lang="sr-Cyrl-RS" dirty="0"/>
              <a:t>Развитак словенске писмености и најзначајнији споменици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https://stankaelrabadi.wordpress.com/2017/12/30/%d0%b8%d1%81%d1%82%d0%be%d1%80%d0%b8%d1%98%d0%b0-%d1%98%d0%b5%d0%b7%d0%b8%d0%ba%d0%b0-2/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Мирослављево јеванђеље, документарни филм, одломци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https://www.youtube.com/watch?v=kDkVx3p37U</a:t>
            </a:r>
            <a:r>
              <a:rPr lang="sr-Cyrl-RS" dirty="0"/>
              <a:t>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1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4285-46A4-43B3-9463-A35C1D28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Задатак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BE7B-66A4-4378-8FF7-711043C9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Ученици су подељени у 4 групе (по избору).</a:t>
            </a:r>
          </a:p>
          <a:p>
            <a:pPr marL="514350" indent="-514350">
              <a:buAutoNum type="arabicPeriod"/>
            </a:pPr>
            <a:r>
              <a:rPr lang="sr-Cyrl-RS" dirty="0"/>
              <a:t>Група изучава житија, припрема краће предавање и житијима и анализу одломака из Житија Светог Симеона и Житија Светог Саве и пише житије свог друга из клупе</a:t>
            </a:r>
          </a:p>
          <a:p>
            <a:pPr marL="514350" indent="-514350">
              <a:buAutoNum type="arabicPeriod"/>
            </a:pPr>
            <a:r>
              <a:rPr lang="sr-Cyrl-RS" dirty="0"/>
              <a:t>Група изучава посланице, припрема краће предавање и анализу Слова љубве и пише посланицу свом другу из клуше</a:t>
            </a:r>
          </a:p>
          <a:p>
            <a:pPr marL="514350" indent="-514350">
              <a:buAutoNum type="arabicPeriod"/>
            </a:pPr>
            <a:r>
              <a:rPr lang="sr-Cyrl-RS" dirty="0"/>
              <a:t>Група изучава похвале, припрема предавање о похвали, анализу Похвале светом кнезу Лазару и пише похвалу свом другу из клупе</a:t>
            </a:r>
          </a:p>
          <a:p>
            <a:pPr marL="514350" indent="-514350">
              <a:buAutoNum type="arabicPeriod"/>
            </a:pPr>
            <a:r>
              <a:rPr lang="sr-Cyrl-RS" dirty="0"/>
              <a:t>Група изучава службу, припрема предавање и анализу службе Светом Сави, пише службу.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64960-A6BB-4CF0-81CC-ADB8282F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Смернице за истраживање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0E29-ACEB-4B80-B4F6-E87339A42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РТС планета - предавања из средњовековне књижевности</a:t>
            </a:r>
          </a:p>
          <a:p>
            <a:r>
              <a:rPr lang="ru-RU" dirty="0"/>
              <a:t>Пројекат Растко:</a:t>
            </a:r>
          </a:p>
          <a:p>
            <a:pPr marL="0" indent="0">
              <a:buNone/>
            </a:pPr>
            <a:r>
              <a:rPr lang="ru-RU" dirty="0"/>
              <a:t>Радмила Маринковић: Српска средњовековна књижевност,</a:t>
            </a:r>
          </a:p>
          <a:p>
            <a:pPr marL="0" indent="0">
              <a:buNone/>
            </a:pPr>
            <a:r>
              <a:rPr lang="ru-RU" dirty="0"/>
              <a:t>Јован Деретић: Стара књижевност, </a:t>
            </a:r>
          </a:p>
          <a:p>
            <a:pPr marL="0" indent="0">
              <a:buNone/>
            </a:pPr>
            <a:r>
              <a:rPr lang="ru-RU" dirty="0"/>
              <a:t>Похвале, житија, канони</a:t>
            </a:r>
          </a:p>
          <a:p>
            <a:r>
              <a:rPr lang="ru-RU" dirty="0"/>
              <a:t>Ризница српска: Постанак и средњовековна књижевност</a:t>
            </a:r>
          </a:p>
        </p:txBody>
      </p:sp>
    </p:spTree>
    <p:extLst>
      <p:ext uri="{BB962C8B-B14F-4D97-AF65-F5344CB8AC3E}">
        <p14:creationId xmlns:p14="http://schemas.microsoft.com/office/powerpoint/2010/main" val="198961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E72A-38B1-47DE-BD1B-47E6BAB3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Пример конверзације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93303B-6C44-4134-850E-D79D53EC50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1722"/>
            <a:ext cx="10515600" cy="4654035"/>
          </a:xfrm>
        </p:spPr>
      </p:pic>
    </p:spTree>
    <p:extLst>
      <p:ext uri="{BB962C8B-B14F-4D97-AF65-F5344CB8AC3E}">
        <p14:creationId xmlns:p14="http://schemas.microsoft.com/office/powerpoint/2010/main" val="195079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F477B-8E49-4B03-B76C-DA5C2017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557" y="170212"/>
            <a:ext cx="10515600" cy="1325563"/>
          </a:xfrm>
        </p:spPr>
        <p:txBody>
          <a:bodyPr/>
          <a:lstStyle/>
          <a:p>
            <a:r>
              <a:rPr lang="sr-Cyrl-RS" dirty="0"/>
              <a:t>Пример кратког предавања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1B06B0-5D64-4BD6-A97C-0518C72DC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3" y="1495775"/>
            <a:ext cx="8393541" cy="4681188"/>
          </a:xfrm>
        </p:spPr>
      </p:pic>
    </p:spTree>
    <p:extLst>
      <p:ext uri="{BB962C8B-B14F-4D97-AF65-F5344CB8AC3E}">
        <p14:creationId xmlns:p14="http://schemas.microsoft.com/office/powerpoint/2010/main" val="150436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49BF-310D-4205-B14F-C8B7C812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Конверзација о зборнику</a:t>
            </a:r>
            <a:r>
              <a:rPr lang="sr-Latn-RS" dirty="0"/>
              <a:t>, </a:t>
            </a:r>
            <a:r>
              <a:rPr lang="sr-Cyrl-RS" dirty="0"/>
              <a:t>утисци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88059B-B894-4F71-875D-ACFF84980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46" y="1825625"/>
            <a:ext cx="5525508" cy="4351338"/>
          </a:xfrm>
        </p:spPr>
      </p:pic>
    </p:spTree>
    <p:extLst>
      <p:ext uri="{BB962C8B-B14F-4D97-AF65-F5344CB8AC3E}">
        <p14:creationId xmlns:p14="http://schemas.microsoft.com/office/powerpoint/2010/main" val="230110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9103-243F-40A7-9C01-579E051C2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Порвера знања, Сократив квиз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7DD94A-ADB3-45B7-A3B4-D9FED00DD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46" y="1634366"/>
            <a:ext cx="9024081" cy="4351338"/>
          </a:xfrm>
        </p:spPr>
      </p:pic>
    </p:spTree>
    <p:extLst>
      <p:ext uri="{BB962C8B-B14F-4D97-AF65-F5344CB8AC3E}">
        <p14:creationId xmlns:p14="http://schemas.microsoft.com/office/powerpoint/2010/main" val="404466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0079-FC56-4AAC-8BBE-F71937E3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008" y="166343"/>
            <a:ext cx="5801140" cy="1325563"/>
          </a:xfrm>
        </p:spPr>
        <p:txBody>
          <a:bodyPr/>
          <a:lstStyle/>
          <a:p>
            <a:r>
              <a:rPr lang="sr-Cyrl-RS" dirty="0"/>
              <a:t>Израђен зборник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607E7E-4A43-4307-A786-7640762A3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08" y="1491906"/>
            <a:ext cx="8094784" cy="4931736"/>
          </a:xfrm>
        </p:spPr>
      </p:pic>
    </p:spTree>
    <p:extLst>
      <p:ext uri="{BB962C8B-B14F-4D97-AF65-F5344CB8AC3E}">
        <p14:creationId xmlns:p14="http://schemas.microsoft.com/office/powerpoint/2010/main" val="28398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251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РЕАЛИЗАЦИЈА ПРОЈЕКТА </vt:lpstr>
      <vt:lpstr>Уводно предавање</vt:lpstr>
      <vt:lpstr>Задатак</vt:lpstr>
      <vt:lpstr>Смернице за истраживање</vt:lpstr>
      <vt:lpstr>Пример конверзације</vt:lpstr>
      <vt:lpstr>Пример кратког предавања</vt:lpstr>
      <vt:lpstr>Конверзација о зборнику, утисци</vt:lpstr>
      <vt:lpstr>Порвера знања, Сократив квиз</vt:lpstr>
      <vt:lpstr>Израђен зборник</vt:lpstr>
      <vt:lpstr>Зборник на ФБ страници школе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РЕАЛИЗАЦИЈА ПРОЈЕКТА</dc:title>
  <dc:creator>Ilija</dc:creator>
  <cp:lastModifiedBy>Ilija</cp:lastModifiedBy>
  <cp:revision>10</cp:revision>
  <dcterms:created xsi:type="dcterms:W3CDTF">2020-05-04T18:11:27Z</dcterms:created>
  <dcterms:modified xsi:type="dcterms:W3CDTF">2020-05-04T19:35:12Z</dcterms:modified>
</cp:coreProperties>
</file>